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8510D-F7DB-4FE9-9DB7-B9B96E473DBF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C3D1C-78B0-4D78-BCB0-F20ED862BD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2</cp:revision>
  <dcterms:created xsi:type="dcterms:W3CDTF">2013-12-03T13:04:26Z</dcterms:created>
  <dcterms:modified xsi:type="dcterms:W3CDTF">2013-12-03T14:43:39Z</dcterms:modified>
</cp:coreProperties>
</file>